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5"/>
  </p:normalViewPr>
  <p:slideViewPr>
    <p:cSldViewPr snapToGrid="0" snapToObjects="1">
      <p:cViewPr>
        <p:scale>
          <a:sx n="77" d="100"/>
          <a:sy n="77" d="100"/>
        </p:scale>
        <p:origin x="1376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8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9/2/20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5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9/2/20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9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9/2/20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1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9/2/20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3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9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9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4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2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9/2/20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52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8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595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nkerspublicschools.org/YM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C4391D-FD6F-4E62-B70B-FF49EE739C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6" name="Rectangle 21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3BD86-D0BE-DB4A-B750-267FEEF1E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4" y="352338"/>
            <a:ext cx="11548532" cy="41987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9800">
                <a:solidFill>
                  <a:schemeClr val="bg1"/>
                </a:solidFill>
              </a:rPr>
              <a:t>How to Access Clever </a:t>
            </a: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047" y="4704862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C6371B-A089-394F-9452-0B938D9C4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733" y="4718033"/>
            <a:ext cx="10634738" cy="1175039"/>
          </a:xfrm>
        </p:spPr>
        <p:txBody>
          <a:bodyPr anchor="b">
            <a:normAutofit/>
          </a:bodyPr>
          <a:lstStyle/>
          <a:p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4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8FED4-83A5-4441-8566-B7E1CA4AC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one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F34C0-9337-A640-B349-BDF7D4974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05781"/>
            <a:ext cx="3850131" cy="435077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Go to the Yonkers Montessori Webpage (</a:t>
            </a:r>
            <a:r>
              <a:rPr lang="en-US">
                <a:hlinkClick r:id="rId2"/>
              </a:rPr>
              <a:t>https://www.yonkerspublicschools.org/YMA</a:t>
            </a:r>
            <a:r>
              <a:rPr lang="en-US"/>
              <a:t>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Once on the page, locate </a:t>
            </a:r>
            <a:r>
              <a:rPr lang="en-US" b="1"/>
              <a:t>Clever Portal </a:t>
            </a:r>
            <a:r>
              <a:rPr lang="en-US"/>
              <a:t>on the </a:t>
            </a:r>
            <a:r>
              <a:rPr lang="en-US" b="1"/>
              <a:t>right side </a:t>
            </a:r>
            <a:r>
              <a:rPr lang="en-US"/>
              <a:t>of a page and press/click on on Clever Portal. </a:t>
            </a:r>
            <a:endParaRPr lang="en-US" dirty="0"/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544B980-27D8-7A42-A657-C8C708CB8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323" y="0"/>
            <a:ext cx="7760677" cy="6858000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3E7F6A67-4BB2-C34A-ADC5-88D8F03FDFA2}"/>
              </a:ext>
            </a:extLst>
          </p:cNvPr>
          <p:cNvSpPr/>
          <p:nvPr/>
        </p:nvSpPr>
        <p:spPr>
          <a:xfrm>
            <a:off x="9340241" y="4181168"/>
            <a:ext cx="1339589" cy="50104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E7CE5-AB5D-914D-BC19-C3952AE5A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two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555DC-5328-B648-9FC6-56555643A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3967361" cy="3634486"/>
          </a:xfrm>
        </p:spPr>
        <p:txBody>
          <a:bodyPr/>
          <a:lstStyle/>
          <a:p>
            <a:r>
              <a:rPr lang="en-US" dirty="0"/>
              <a:t>After pressing/clicking on Clever Portal a new page will open.</a:t>
            </a:r>
          </a:p>
          <a:p>
            <a:r>
              <a:rPr lang="en-US" dirty="0"/>
              <a:t>Press/click on the LOG IN WITH LDAP. 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85A7D1E-4019-4C4A-9DE2-A8487156A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554" y="0"/>
            <a:ext cx="7643446" cy="6858000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126DC422-AB25-8A4A-8CBA-6C048E62C721}"/>
              </a:ext>
            </a:extLst>
          </p:cNvPr>
          <p:cNvSpPr/>
          <p:nvPr/>
        </p:nvSpPr>
        <p:spPr>
          <a:xfrm>
            <a:off x="5712791" y="2472704"/>
            <a:ext cx="1148861" cy="65649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4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05A9-5B66-D04A-A6F9-24E9C7CDC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Three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2D08C-2B24-FC45-928A-F98139530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40863"/>
            <a:ext cx="4856811" cy="4226191"/>
          </a:xfrm>
        </p:spPr>
        <p:txBody>
          <a:bodyPr/>
          <a:lstStyle/>
          <a:p>
            <a:r>
              <a:rPr lang="en-US" dirty="0"/>
              <a:t>After pressing/clicking on Log in with LDAP a new page will open.  </a:t>
            </a:r>
          </a:p>
          <a:p>
            <a:r>
              <a:rPr lang="en-US" dirty="0"/>
              <a:t>You now will enter your username and password. </a:t>
            </a:r>
          </a:p>
          <a:p>
            <a:r>
              <a:rPr lang="en-US" dirty="0"/>
              <a:t>Username is your district email.  It is your 6 digit Student ID followed by @</a:t>
            </a:r>
            <a:r>
              <a:rPr lang="en-US" dirty="0" err="1"/>
              <a:t>Yonkerspublicschools.org</a:t>
            </a:r>
            <a:r>
              <a:rPr lang="en-US" dirty="0"/>
              <a:t> (ex: 123456@Yonkerspublicschools)</a:t>
            </a:r>
          </a:p>
          <a:p>
            <a:r>
              <a:rPr lang="en-US" dirty="0"/>
              <a:t>Your password is your date of birth (ex: 12231990)</a:t>
            </a:r>
          </a:p>
          <a:p>
            <a:endParaRPr lang="en-US" dirty="0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4532C57-604A-4143-9AFA-41BA23627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812" y="0"/>
            <a:ext cx="7335188" cy="6858000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ABC2B0EA-941B-CE45-B53E-4153971A1849}"/>
              </a:ext>
            </a:extLst>
          </p:cNvPr>
          <p:cNvSpPr/>
          <p:nvPr/>
        </p:nvSpPr>
        <p:spPr>
          <a:xfrm>
            <a:off x="6096000" y="2527069"/>
            <a:ext cx="786938" cy="36576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85BA5019-DE21-6848-AE21-2AE1C58FE363}"/>
              </a:ext>
            </a:extLst>
          </p:cNvPr>
          <p:cNvSpPr/>
          <p:nvPr/>
        </p:nvSpPr>
        <p:spPr>
          <a:xfrm>
            <a:off x="6129251" y="3029989"/>
            <a:ext cx="753687" cy="39901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04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23D7-5A06-2743-8495-1AF29FEBD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Four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45E6D-753A-2B49-AFF2-385920AAE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2340864"/>
            <a:ext cx="4422371" cy="4242816"/>
          </a:xfrm>
        </p:spPr>
        <p:txBody>
          <a:bodyPr/>
          <a:lstStyle/>
          <a:p>
            <a:r>
              <a:rPr lang="en-US" dirty="0"/>
              <a:t>After logging in your page should look like the image on the right.  </a:t>
            </a:r>
          </a:p>
          <a:p>
            <a:r>
              <a:rPr lang="en-US" dirty="0"/>
              <a:t>From this page you can access all the web based products Yonkers Public school has purchased.  </a:t>
            </a:r>
          </a:p>
          <a:p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BF9690-AF1C-E94F-AC3E-3EB18381F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622" y="0"/>
            <a:ext cx="7736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8687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LightSeedRightStep">
      <a:dk1>
        <a:srgbClr val="000000"/>
      </a:dk1>
      <a:lt1>
        <a:srgbClr val="FFFFFF"/>
      </a:lt1>
      <a:dk2>
        <a:srgbClr val="3F3823"/>
      </a:dk2>
      <a:lt2>
        <a:srgbClr val="E2E6E8"/>
      </a:lt2>
      <a:accent1>
        <a:srgbClr val="BD9B84"/>
      </a:accent1>
      <a:accent2>
        <a:srgbClr val="ABA175"/>
      </a:accent2>
      <a:accent3>
        <a:srgbClr val="9CA57D"/>
      </a:accent3>
      <a:accent4>
        <a:srgbClr val="88AC75"/>
      </a:accent4>
      <a:accent5>
        <a:srgbClr val="81AC84"/>
      </a:accent5>
      <a:accent6>
        <a:srgbClr val="77AE91"/>
      </a:accent6>
      <a:hlink>
        <a:srgbClr val="5987A4"/>
      </a:hlink>
      <a:folHlink>
        <a:srgbClr val="828282"/>
      </a:folHlink>
    </a:clrScheme>
    <a:fontScheme name="Dividend">
      <a:majorFont>
        <a:latin typeface="Century School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169</Words>
  <Application>Microsoft Macintosh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Century Schoolbook</vt:lpstr>
      <vt:lpstr>Franklin Gothic Book</vt:lpstr>
      <vt:lpstr>Wingdings 2</vt:lpstr>
      <vt:lpstr>DividendVTI</vt:lpstr>
      <vt:lpstr>How to Access Clever </vt:lpstr>
      <vt:lpstr>Step one </vt:lpstr>
      <vt:lpstr>Step two </vt:lpstr>
      <vt:lpstr>Step Three </vt:lpstr>
      <vt:lpstr>Step Four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Access Clever </dc:title>
  <dc:creator>LOTTO, JOHN</dc:creator>
  <cp:lastModifiedBy>LOTTO, JOHN</cp:lastModifiedBy>
  <cp:revision>8</cp:revision>
  <dcterms:created xsi:type="dcterms:W3CDTF">2020-09-02T13:55:09Z</dcterms:created>
  <dcterms:modified xsi:type="dcterms:W3CDTF">2020-09-02T14:52:29Z</dcterms:modified>
</cp:coreProperties>
</file>